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 NR 33 - ESPAÇO CONFINADO – SUPERVISOR DE ENTRADA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08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90933" y="461820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C13D1D-495C-4C4A-9E79-0DB8A779865F}"/>
              </a:ext>
            </a:extLst>
          </p:cNvPr>
          <p:cNvSpPr txBox="1"/>
          <p:nvPr/>
        </p:nvSpPr>
        <p:spPr>
          <a:xfrm>
            <a:off x="252239" y="1010320"/>
            <a:ext cx="37802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- Reciclagem: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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Para o supervisor de entrada:</a:t>
            </a:r>
          </a:p>
          <a:p>
            <a:pPr algn="l"/>
            <a:r>
              <a:rPr lang="pt-BR" sz="1100" b="0" i="0" u="none" strike="noStrike" baseline="0" dirty="0">
                <a:latin typeface="CIDFont+F5"/>
              </a:rPr>
              <a:t> </a:t>
            </a:r>
            <a:r>
              <a:rPr lang="pt-BR" sz="1100" b="0" i="0" u="none" strike="noStrike" baseline="0" dirty="0">
                <a:latin typeface="CIDFont+F1"/>
              </a:rPr>
              <a:t>Definições;</a:t>
            </a:r>
          </a:p>
          <a:p>
            <a:pPr algn="l"/>
            <a:r>
              <a:rPr lang="pt-BR" sz="1100" b="0" i="0" u="none" strike="noStrike" baseline="0" dirty="0">
                <a:latin typeface="CIDFont+F5"/>
              </a:rPr>
              <a:t> </a:t>
            </a:r>
            <a:r>
              <a:rPr lang="pt-BR" sz="1100" b="0" i="0" u="none" strike="noStrike" baseline="0" dirty="0">
                <a:latin typeface="CIDFont+F1"/>
              </a:rPr>
              <a:t>Identificação dos espaços confinados;</a:t>
            </a:r>
          </a:p>
          <a:p>
            <a:pPr algn="l"/>
            <a:r>
              <a:rPr lang="pt-BR" sz="1100" b="0" i="0" u="none" strike="noStrike" baseline="0" dirty="0">
                <a:latin typeface="CIDFont+F5"/>
              </a:rPr>
              <a:t> </a:t>
            </a:r>
            <a:r>
              <a:rPr lang="pt-BR" sz="1100" b="0" i="0" u="none" strike="noStrike" baseline="0" dirty="0">
                <a:latin typeface="CIDFont+F1"/>
              </a:rPr>
              <a:t>Reconhecimento, avaliação e controle de riscos;</a:t>
            </a:r>
          </a:p>
          <a:p>
            <a:pPr algn="l"/>
            <a:r>
              <a:rPr lang="pt-BR" sz="1100" b="0" i="0" u="none" strike="noStrike" baseline="0" dirty="0">
                <a:latin typeface="CIDFont+F5"/>
              </a:rPr>
              <a:t> </a:t>
            </a:r>
            <a:r>
              <a:rPr lang="pt-BR" sz="1100" b="0" i="0" u="none" strike="noStrike" baseline="0" dirty="0">
                <a:latin typeface="CIDFont+F1"/>
              </a:rPr>
              <a:t>Funcionamento de equipamentos utilizados;</a:t>
            </a:r>
          </a:p>
          <a:p>
            <a:pPr algn="l"/>
            <a:r>
              <a:rPr lang="pt-BR" sz="1100" b="0" i="0" u="none" strike="noStrike" baseline="0" dirty="0">
                <a:latin typeface="CIDFont+F5"/>
              </a:rPr>
              <a:t> </a:t>
            </a:r>
            <a:r>
              <a:rPr lang="pt-BR" sz="1100" b="0" i="0" u="none" strike="noStrike" baseline="0" dirty="0">
                <a:latin typeface="CIDFont+F1"/>
              </a:rPr>
              <a:t>Procedimentos e utilização da PET;</a:t>
            </a:r>
          </a:p>
          <a:p>
            <a:pPr algn="l"/>
            <a:r>
              <a:rPr lang="pt-BR" sz="1100" b="0" i="0" u="none" strike="noStrike" baseline="0" dirty="0">
                <a:latin typeface="CIDFont+F5"/>
              </a:rPr>
              <a:t> </a:t>
            </a:r>
            <a:r>
              <a:rPr lang="pt-BR" sz="1100" b="0" i="0" u="none" strike="noStrike" baseline="0" dirty="0">
                <a:latin typeface="CIDFont+F1"/>
              </a:rPr>
              <a:t>Critérios de indicação e uso de equipamentos para controle de riscos;</a:t>
            </a:r>
          </a:p>
          <a:p>
            <a:pPr algn="l"/>
            <a:r>
              <a:rPr lang="pt-BR" sz="1100" b="0" i="0" u="none" strike="noStrike" baseline="0" dirty="0">
                <a:latin typeface="CIDFont+F5"/>
              </a:rPr>
              <a:t> </a:t>
            </a:r>
            <a:r>
              <a:rPr lang="pt-BR" sz="1100" b="0" i="0" u="none" strike="noStrike" baseline="0" dirty="0">
                <a:latin typeface="CIDFont+F1"/>
              </a:rPr>
              <a:t>Conhecimento sobre práticas seguras em espaços confinados;</a:t>
            </a:r>
          </a:p>
          <a:p>
            <a:pPr algn="l"/>
            <a:r>
              <a:rPr lang="pt-BR" sz="1100" b="0" i="0" u="none" strike="noStrike" baseline="0" dirty="0">
                <a:latin typeface="CIDFont+F5"/>
              </a:rPr>
              <a:t> </a:t>
            </a:r>
            <a:r>
              <a:rPr lang="pt-BR" sz="1100" b="0" i="0" u="none" strike="noStrike" baseline="0" dirty="0">
                <a:latin typeface="CIDFont+F1"/>
              </a:rPr>
              <a:t>Legislação de segurança e saúde no trabalho;</a:t>
            </a:r>
          </a:p>
          <a:p>
            <a:pPr algn="l"/>
            <a:r>
              <a:rPr lang="pt-BR" sz="1100" b="0" i="0" u="none" strike="noStrike" baseline="0" dirty="0">
                <a:latin typeface="CIDFont+F5"/>
              </a:rPr>
              <a:t> </a:t>
            </a:r>
            <a:r>
              <a:rPr lang="pt-BR" sz="1100" b="0" i="0" u="none" strike="noStrike" baseline="0" dirty="0">
                <a:latin typeface="CIDFont+F1"/>
              </a:rPr>
              <a:t>Programa de Proteção Respiratória;</a:t>
            </a:r>
          </a:p>
          <a:p>
            <a:pPr algn="l"/>
            <a:r>
              <a:rPr lang="pt-BR" sz="1100" b="0" i="0" u="none" strike="noStrike" baseline="0" dirty="0">
                <a:latin typeface="CIDFont+F5"/>
              </a:rPr>
              <a:t> </a:t>
            </a:r>
            <a:r>
              <a:rPr lang="pt-BR" sz="1100" b="0" i="0" u="none" strike="noStrike" baseline="0" dirty="0">
                <a:latin typeface="CIDFont+F1"/>
              </a:rPr>
              <a:t>Área classificada;</a:t>
            </a:r>
          </a:p>
          <a:p>
            <a:pPr algn="l"/>
            <a:r>
              <a:rPr lang="pt-BR" sz="1100" b="0" i="0" u="none" strike="noStrike" baseline="0" dirty="0">
                <a:latin typeface="CIDFont+F5"/>
              </a:rPr>
              <a:t> </a:t>
            </a:r>
            <a:r>
              <a:rPr lang="pt-BR" sz="1100" b="0" i="0" u="none" strike="noStrike" baseline="0" dirty="0">
                <a:latin typeface="CIDFont+F1"/>
              </a:rPr>
              <a:t>Noções de resgate e primeiros socorros; e</a:t>
            </a:r>
          </a:p>
          <a:p>
            <a:pPr algn="l"/>
            <a:r>
              <a:rPr lang="pt-BR" sz="1100" b="0" i="0" u="none" strike="noStrike" baseline="0" dirty="0">
                <a:latin typeface="CIDFont+F5"/>
              </a:rPr>
              <a:t> </a:t>
            </a:r>
            <a:r>
              <a:rPr lang="pt-BR" sz="1100" b="0" i="0" u="none" strike="noStrike" baseline="0" dirty="0">
                <a:latin typeface="CIDFont+F1"/>
              </a:rPr>
              <a:t>Operações de salvamento.</a:t>
            </a:r>
          </a:p>
          <a:p>
            <a:pPr algn="l"/>
            <a:endParaRPr lang="pt-BR" sz="1100" dirty="0">
              <a:latin typeface="CIDFont+F1"/>
            </a:endParaRPr>
          </a:p>
          <a:p>
            <a:r>
              <a:rPr lang="pt-BR" sz="1100" b="0" i="0" u="none" strike="noStrike" baseline="0" dirty="0">
                <a:latin typeface="CIDFont+F1"/>
              </a:rPr>
              <a:t>NR 33 -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Segurança e Saúde nos Trabalhos em Espaços Confinados</a:t>
            </a:r>
            <a:endParaRPr lang="pt-BR" sz="1100" dirty="0"/>
          </a:p>
          <a:p>
            <a:pPr algn="l"/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2518</TotalTime>
  <Words>255</Words>
  <Application>Microsoft Office PowerPoint</Application>
  <PresentationFormat>Personalizar</PresentationFormat>
  <Paragraphs>43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4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405</cp:revision>
  <cp:lastPrinted>2023-01-18T11:46:20Z</cp:lastPrinted>
  <dcterms:created xsi:type="dcterms:W3CDTF">1996-09-21T19:33:27Z</dcterms:created>
  <dcterms:modified xsi:type="dcterms:W3CDTF">2024-08-19T20:22:26Z</dcterms:modified>
</cp:coreProperties>
</file>